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6858000" cy="9144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9" autoAdjust="0"/>
    <p:restoredTop sz="94580" autoAdjust="0"/>
  </p:normalViewPr>
  <p:slideViewPr>
    <p:cSldViewPr>
      <p:cViewPr varScale="1">
        <p:scale>
          <a:sx n="61" d="100"/>
          <a:sy n="61" d="100"/>
        </p:scale>
        <p:origin x="2510" y="6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6332"/>
          </a:xfrm>
          <a:prstGeom prst="rect">
            <a:avLst/>
          </a:prstGeom>
        </p:spPr>
        <p:txBody>
          <a:bodyPr vert="horz" lIns="91413" tIns="45706" rIns="91413" bIns="45706" rtlCol="0"/>
          <a:lstStyle>
            <a:lvl1pPr algn="l">
              <a:defRPr sz="1200"/>
            </a:lvl1pPr>
          </a:lstStyle>
          <a:p>
            <a:endParaRPr lang="fr-FR"/>
          </a:p>
        </p:txBody>
      </p:sp>
      <p:sp>
        <p:nvSpPr>
          <p:cNvPr id="3" name="Espace réservé de la date 2"/>
          <p:cNvSpPr>
            <a:spLocks noGrp="1"/>
          </p:cNvSpPr>
          <p:nvPr>
            <p:ph type="dt" idx="1"/>
          </p:nvPr>
        </p:nvSpPr>
        <p:spPr>
          <a:xfrm>
            <a:off x="3850445" y="0"/>
            <a:ext cx="2945659" cy="496332"/>
          </a:xfrm>
          <a:prstGeom prst="rect">
            <a:avLst/>
          </a:prstGeom>
        </p:spPr>
        <p:txBody>
          <a:bodyPr vert="horz" lIns="91413" tIns="45706" rIns="91413" bIns="45706" rtlCol="0"/>
          <a:lstStyle>
            <a:lvl1pPr algn="r">
              <a:defRPr sz="1200"/>
            </a:lvl1pPr>
          </a:lstStyle>
          <a:p>
            <a:fld id="{220D55AB-CE47-45E0-92FF-9055BC8FF9EE}" type="datetimeFigureOut">
              <a:rPr lang="fr-FR" smtClean="0"/>
              <a:pPr/>
              <a:t>19/12/2019</a:t>
            </a:fld>
            <a:endParaRPr lang="fr-FR"/>
          </a:p>
        </p:txBody>
      </p:sp>
      <p:sp>
        <p:nvSpPr>
          <p:cNvPr id="4" name="Espace réservé de l'image des diapositives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1413" tIns="45706" rIns="91413" bIns="45706" rtlCol="0" anchor="ctr"/>
          <a:lstStyle/>
          <a:p>
            <a:endParaRPr lang="fr-FR"/>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413" tIns="45706" rIns="91413" bIns="45706"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428584"/>
            <a:ext cx="2945659" cy="496332"/>
          </a:xfrm>
          <a:prstGeom prst="rect">
            <a:avLst/>
          </a:prstGeom>
        </p:spPr>
        <p:txBody>
          <a:bodyPr vert="horz" lIns="91413" tIns="45706" rIns="91413" bIns="45706"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5" y="9428584"/>
            <a:ext cx="2945659" cy="496332"/>
          </a:xfrm>
          <a:prstGeom prst="rect">
            <a:avLst/>
          </a:prstGeom>
        </p:spPr>
        <p:txBody>
          <a:bodyPr vert="horz" lIns="91413" tIns="45706" rIns="91413" bIns="45706" rtlCol="0" anchor="b"/>
          <a:lstStyle>
            <a:lvl1pPr algn="r">
              <a:defRPr sz="1200"/>
            </a:lvl1pPr>
          </a:lstStyle>
          <a:p>
            <a:fld id="{39AC64B9-C939-4948-9783-7DA967358AAD}" type="slidenum">
              <a:rPr lang="fr-FR" smtClean="0"/>
              <a:pPr/>
              <a:t>‹N°›</a:t>
            </a:fld>
            <a:endParaRPr lang="fr-FR"/>
          </a:p>
        </p:txBody>
      </p:sp>
    </p:spTree>
    <p:extLst>
      <p:ext uri="{BB962C8B-B14F-4D97-AF65-F5344CB8AC3E}">
        <p14:creationId xmlns:p14="http://schemas.microsoft.com/office/powerpoint/2010/main" val="2275301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9AC64B9-C939-4948-9783-7DA967358AAD}"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a:t>Cliquez pour modifier le style du titre</a:t>
            </a:r>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C0B9257C-6A27-4651-8AD8-EB31041F3CA4}" type="datetimeFigureOut">
              <a:rPr lang="fr-FR" smtClean="0"/>
              <a:pPr/>
              <a:t>19/12/2019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E5A291-4BD0-44BE-96D1-AC07A11CFBD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0B9257C-6A27-4651-8AD8-EB31041F3CA4}" type="datetimeFigureOut">
              <a:rPr lang="fr-FR" smtClean="0"/>
              <a:pPr/>
              <a:t>19/12/2019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E5A291-4BD0-44BE-96D1-AC07A11CFBD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3"/>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342900" y="366185"/>
            <a:ext cx="4514850" cy="7802033"/>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0B9257C-6A27-4651-8AD8-EB31041F3CA4}" type="datetimeFigureOut">
              <a:rPr lang="fr-FR" smtClean="0"/>
              <a:pPr/>
              <a:t>19/12/2019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E5A291-4BD0-44BE-96D1-AC07A11CFBD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0B9257C-6A27-4651-8AD8-EB31041F3CA4}" type="datetimeFigureOut">
              <a:rPr lang="fr-FR" smtClean="0"/>
              <a:pPr/>
              <a:t>19/12/2019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E5A291-4BD0-44BE-96D1-AC07A11CFBD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C0B9257C-6A27-4651-8AD8-EB31041F3CA4}" type="datetimeFigureOut">
              <a:rPr lang="fr-FR" smtClean="0"/>
              <a:pPr/>
              <a:t>19/12/2019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E5A291-4BD0-44BE-96D1-AC07A11CFBD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0B9257C-6A27-4651-8AD8-EB31041F3CA4}" type="datetimeFigureOut">
              <a:rPr lang="fr-FR" smtClean="0"/>
              <a:pPr/>
              <a:t>19/12/2019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E5A291-4BD0-44BE-96D1-AC07A11CFBD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0B9257C-6A27-4651-8AD8-EB31041F3CA4}" type="datetimeFigureOut">
              <a:rPr lang="fr-FR" smtClean="0"/>
              <a:pPr/>
              <a:t>19/12/2019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2E5A291-4BD0-44BE-96D1-AC07A11CFBD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C0B9257C-6A27-4651-8AD8-EB31041F3CA4}" type="datetimeFigureOut">
              <a:rPr lang="fr-FR" smtClean="0"/>
              <a:pPr/>
              <a:t>19/12/2019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2E5A291-4BD0-44BE-96D1-AC07A11CFBD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0B9257C-6A27-4651-8AD8-EB31041F3CA4}" type="datetimeFigureOut">
              <a:rPr lang="fr-FR" smtClean="0"/>
              <a:pPr/>
              <a:t>19/12/2019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2E5A291-4BD0-44BE-96D1-AC07A11CFBD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0B9257C-6A27-4651-8AD8-EB31041F3CA4}" type="datetimeFigureOut">
              <a:rPr lang="fr-FR" smtClean="0"/>
              <a:pPr/>
              <a:t>19/12/2019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E5A291-4BD0-44BE-96D1-AC07A11CFBD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0B9257C-6A27-4651-8AD8-EB31041F3CA4}" type="datetimeFigureOut">
              <a:rPr lang="fr-FR" smtClean="0"/>
              <a:pPr/>
              <a:t>19/12/2019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E5A291-4BD0-44BE-96D1-AC07A11CFBD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0B9257C-6A27-4651-8AD8-EB31041F3CA4}" type="datetimeFigureOut">
              <a:rPr lang="fr-FR" smtClean="0"/>
              <a:pPr/>
              <a:t>19/12/2019</a:t>
            </a:fld>
            <a:endParaRPr lang="fr-FR"/>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52E5A291-4BD0-44BE-96D1-AC07A11CFBD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gif"/><Relationship Id="rId5" Type="http://schemas.openxmlformats.org/officeDocument/2006/relationships/image" Target="../media/image3.jpeg"/><Relationship Id="rId10" Type="http://schemas.openxmlformats.org/officeDocument/2006/relationships/image" Target="../media/image8.tiff"/><Relationship Id="rId4" Type="http://schemas.openxmlformats.org/officeDocument/2006/relationships/image" Target="../media/image2.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1" descr="LOGO VOC"/>
          <p:cNvPicPr>
            <a:picLocks noChangeAspect="1" noChangeArrowheads="1"/>
          </p:cNvPicPr>
          <p:nvPr/>
        </p:nvPicPr>
        <p:blipFill>
          <a:blip r:embed="rId3" cstate="print">
            <a:grayscl/>
            <a:lum bright="67000"/>
          </a:blip>
          <a:srcRect/>
          <a:stretch>
            <a:fillRect/>
          </a:stretch>
        </p:blipFill>
        <p:spPr bwMode="auto">
          <a:xfrm>
            <a:off x="328265" y="2071670"/>
            <a:ext cx="6197079" cy="595671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 name="Sous-titre 2"/>
          <p:cNvSpPr>
            <a:spLocks noGrp="1"/>
          </p:cNvSpPr>
          <p:nvPr>
            <p:ph type="subTitle" idx="1"/>
          </p:nvPr>
        </p:nvSpPr>
        <p:spPr>
          <a:xfrm>
            <a:off x="332656" y="2071670"/>
            <a:ext cx="6192688" cy="5956714"/>
          </a:xfrm>
          <a:ln>
            <a:solidFill>
              <a:schemeClr val="bg1">
                <a:lumMod val="75000"/>
              </a:schemeClr>
            </a:solidFill>
          </a:ln>
        </p:spPr>
        <p:txBody>
          <a:bodyPr>
            <a:normAutofit/>
          </a:bodyPr>
          <a:lstStyle/>
          <a:p>
            <a:pPr algn="l"/>
            <a:endParaRPr lang="fr-FR" sz="1200" dirty="0">
              <a:solidFill>
                <a:schemeClr val="tx1"/>
              </a:solidFill>
            </a:endParaRPr>
          </a:p>
          <a:p>
            <a:pPr algn="l"/>
            <a:endParaRPr lang="fr-FR" sz="1000" dirty="0">
              <a:solidFill>
                <a:schemeClr val="tx1"/>
              </a:solidFill>
            </a:endParaRPr>
          </a:p>
          <a:p>
            <a:r>
              <a:rPr lang="fr-FR" sz="1500" b="1" dirty="0">
                <a:solidFill>
                  <a:schemeClr val="tx1"/>
                </a:solidFill>
              </a:rPr>
              <a:t>Pension complète – LARMOR BADEN</a:t>
            </a:r>
            <a:br>
              <a:rPr lang="fr-FR" sz="1500" b="1" dirty="0">
                <a:solidFill>
                  <a:schemeClr val="tx1"/>
                </a:solidFill>
              </a:rPr>
            </a:br>
            <a:r>
              <a:rPr lang="fr-FR" sz="1500" i="1" dirty="0">
                <a:solidFill>
                  <a:schemeClr val="tx1"/>
                </a:solidFill>
              </a:rPr>
              <a:t>Centre de Vacances de la Ville de Vannes</a:t>
            </a:r>
          </a:p>
          <a:p>
            <a:r>
              <a:rPr lang="fr-FR" sz="1200" b="1" dirty="0">
                <a:solidFill>
                  <a:schemeClr val="tx1"/>
                </a:solidFill>
              </a:rPr>
              <a:t>Découverte du golfe du Morbihan </a:t>
            </a:r>
            <a:r>
              <a:rPr lang="fr-FR" sz="1200" dirty="0">
                <a:solidFill>
                  <a:schemeClr val="tx1"/>
                </a:solidFill>
                <a:sym typeface="Wingdings" pitchFamily="2" charset="2"/>
              </a:rPr>
              <a:t> </a:t>
            </a:r>
            <a:r>
              <a:rPr lang="fr-FR" sz="1200" b="1" dirty="0">
                <a:solidFill>
                  <a:schemeClr val="tx1"/>
                </a:solidFill>
              </a:rPr>
              <a:t>VTT, KAYAK, COURSE D’ORIENTATION</a:t>
            </a:r>
            <a:endParaRPr lang="fr-FR" sz="1000" b="1" i="1" dirty="0">
              <a:solidFill>
                <a:schemeClr val="tx1"/>
              </a:solidFill>
            </a:endParaRPr>
          </a:p>
          <a:p>
            <a:r>
              <a:rPr lang="fr-FR" sz="1200" b="1" dirty="0">
                <a:solidFill>
                  <a:schemeClr val="tx1"/>
                </a:solidFill>
              </a:rPr>
              <a:t>Séances de foot + </a:t>
            </a:r>
            <a:r>
              <a:rPr lang="fr-FR" sz="1200" b="1" u="sng" dirty="0">
                <a:solidFill>
                  <a:schemeClr val="tx1"/>
                </a:solidFill>
              </a:rPr>
              <a:t>SPE GARDIENS de but</a:t>
            </a:r>
            <a:r>
              <a:rPr lang="fr-FR" sz="1200" b="1" dirty="0">
                <a:solidFill>
                  <a:schemeClr val="tx1"/>
                </a:solidFill>
              </a:rPr>
              <a:t> </a:t>
            </a:r>
            <a:r>
              <a:rPr lang="fr-FR" sz="1200" i="1" dirty="0">
                <a:solidFill>
                  <a:schemeClr val="tx1"/>
                </a:solidFill>
              </a:rPr>
              <a:t>– Terrains de Baden</a:t>
            </a:r>
          </a:p>
          <a:p>
            <a:pPr algn="l"/>
            <a:r>
              <a:rPr lang="fr-FR" sz="1200" i="1" u="sng" dirty="0">
                <a:solidFill>
                  <a:schemeClr val="tx1"/>
                </a:solidFill>
              </a:rPr>
              <a:t>TARIF</a:t>
            </a:r>
            <a:r>
              <a:rPr lang="fr-FR" sz="1200" i="1" dirty="0">
                <a:solidFill>
                  <a:schemeClr val="tx1"/>
                </a:solidFill>
              </a:rPr>
              <a:t>: </a:t>
            </a:r>
            <a:r>
              <a:rPr lang="fr-FR" sz="1200" b="1" i="1" dirty="0">
                <a:solidFill>
                  <a:schemeClr val="tx1"/>
                </a:solidFill>
              </a:rPr>
              <a:t>160€ </a:t>
            </a:r>
            <a:r>
              <a:rPr lang="fr-FR" sz="1200" i="1" dirty="0">
                <a:solidFill>
                  <a:schemeClr val="tx1"/>
                </a:solidFill>
              </a:rPr>
              <a:t>en demi pension ou </a:t>
            </a:r>
            <a:r>
              <a:rPr lang="fr-FR" sz="1200" b="1" i="1" dirty="0">
                <a:solidFill>
                  <a:schemeClr val="tx1"/>
                </a:solidFill>
              </a:rPr>
              <a:t>260€</a:t>
            </a:r>
            <a:r>
              <a:rPr lang="fr-FR" sz="1200" i="1" dirty="0">
                <a:solidFill>
                  <a:schemeClr val="tx1"/>
                </a:solidFill>
              </a:rPr>
              <a:t> en </a:t>
            </a:r>
            <a:r>
              <a:rPr lang="fr-FR" sz="1200" b="1" i="1" dirty="0">
                <a:solidFill>
                  <a:schemeClr val="tx1"/>
                </a:solidFill>
              </a:rPr>
              <a:t>pension complète </a:t>
            </a:r>
            <a:r>
              <a:rPr lang="fr-FR" sz="1200" i="1" dirty="0">
                <a:solidFill>
                  <a:schemeClr val="tx1"/>
                </a:solidFill>
              </a:rPr>
              <a:t>– </a:t>
            </a:r>
            <a:r>
              <a:rPr lang="fr-FR" sz="1200" dirty="0">
                <a:solidFill>
                  <a:schemeClr val="tx1"/>
                </a:solidFill>
              </a:rPr>
              <a:t>Du lundi </a:t>
            </a:r>
            <a:r>
              <a:rPr lang="fr-FR" sz="1200" b="1" dirty="0">
                <a:solidFill>
                  <a:schemeClr val="tx1"/>
                </a:solidFill>
              </a:rPr>
              <a:t>20  avril au 24 AVRIL 2020</a:t>
            </a:r>
          </a:p>
          <a:p>
            <a:pPr algn="l"/>
            <a:endParaRPr lang="fr-FR" sz="1200" b="1" i="1" dirty="0">
              <a:solidFill>
                <a:schemeClr val="tx1"/>
              </a:solidFill>
            </a:endParaRPr>
          </a:p>
          <a:p>
            <a:pPr algn="l"/>
            <a:endParaRPr lang="fr-FR" sz="1200" i="1" dirty="0">
              <a:solidFill>
                <a:schemeClr val="tx1"/>
              </a:solidFill>
            </a:endParaRPr>
          </a:p>
          <a:p>
            <a:pPr algn="l"/>
            <a:r>
              <a:rPr lang="fr-FR" sz="1200" dirty="0">
                <a:solidFill>
                  <a:schemeClr val="tx1"/>
                </a:solidFill>
              </a:rPr>
              <a:t>Du lundi 0</a:t>
            </a:r>
            <a:r>
              <a:rPr lang="fr-FR" sz="1200" b="1" dirty="0">
                <a:solidFill>
                  <a:schemeClr val="tx1"/>
                </a:solidFill>
              </a:rPr>
              <a:t>6 au 10 juillet 2020 </a:t>
            </a:r>
            <a:r>
              <a:rPr lang="fr-FR" sz="1200" dirty="0">
                <a:solidFill>
                  <a:schemeClr val="tx1"/>
                </a:solidFill>
              </a:rPr>
              <a:t>– </a:t>
            </a:r>
            <a:r>
              <a:rPr lang="fr-FR" sz="1200" b="1" dirty="0">
                <a:solidFill>
                  <a:schemeClr val="tx1"/>
                </a:solidFill>
              </a:rPr>
              <a:t>BEACH SOCCER</a:t>
            </a:r>
            <a:r>
              <a:rPr lang="fr-FR" sz="1200" dirty="0">
                <a:solidFill>
                  <a:schemeClr val="tx1"/>
                </a:solidFill>
              </a:rPr>
              <a:t> </a:t>
            </a:r>
            <a:r>
              <a:rPr lang="fr-FR" sz="1200" i="1" dirty="0">
                <a:solidFill>
                  <a:schemeClr val="tx1"/>
                </a:solidFill>
              </a:rPr>
              <a:t>(1 ou 2 journées)</a:t>
            </a:r>
          </a:p>
          <a:p>
            <a:pPr algn="l"/>
            <a:r>
              <a:rPr lang="fr-FR" sz="1200" dirty="0">
                <a:solidFill>
                  <a:schemeClr val="tx1"/>
                </a:solidFill>
              </a:rPr>
              <a:t>Du lundi </a:t>
            </a:r>
            <a:r>
              <a:rPr lang="fr-FR" sz="1200" b="1" dirty="0">
                <a:solidFill>
                  <a:schemeClr val="tx1"/>
                </a:solidFill>
              </a:rPr>
              <a:t>20 au 24 juillet 2020</a:t>
            </a:r>
            <a:r>
              <a:rPr lang="fr-FR" sz="1200" dirty="0">
                <a:solidFill>
                  <a:schemeClr val="tx1"/>
                </a:solidFill>
              </a:rPr>
              <a:t> – </a:t>
            </a:r>
            <a:r>
              <a:rPr lang="fr-FR" sz="1200" b="1" dirty="0">
                <a:solidFill>
                  <a:schemeClr val="tx1"/>
                </a:solidFill>
              </a:rPr>
              <a:t>BEACH SOCCER</a:t>
            </a:r>
            <a:r>
              <a:rPr lang="fr-FR" sz="1200" dirty="0">
                <a:solidFill>
                  <a:schemeClr val="tx1"/>
                </a:solidFill>
              </a:rPr>
              <a:t> </a:t>
            </a:r>
            <a:r>
              <a:rPr lang="fr-FR" sz="1200" i="1" dirty="0">
                <a:solidFill>
                  <a:schemeClr val="tx1"/>
                </a:solidFill>
              </a:rPr>
              <a:t>(1 ou 2 journées)</a:t>
            </a:r>
          </a:p>
          <a:p>
            <a:pPr algn="l"/>
            <a:r>
              <a:rPr lang="fr-FR" sz="1200" i="1" u="sng" dirty="0">
                <a:solidFill>
                  <a:schemeClr val="tx1"/>
                </a:solidFill>
              </a:rPr>
              <a:t>TARIF</a:t>
            </a:r>
            <a:r>
              <a:rPr lang="fr-FR" sz="1200" i="1" dirty="0">
                <a:solidFill>
                  <a:schemeClr val="tx1"/>
                </a:solidFill>
              </a:rPr>
              <a:t>: </a:t>
            </a:r>
            <a:r>
              <a:rPr lang="fr-FR" sz="1200" b="1" i="1" dirty="0">
                <a:solidFill>
                  <a:schemeClr val="tx1"/>
                </a:solidFill>
              </a:rPr>
              <a:t>160€ </a:t>
            </a:r>
            <a:r>
              <a:rPr lang="fr-FR" sz="1200" i="1" dirty="0">
                <a:solidFill>
                  <a:schemeClr val="tx1"/>
                </a:solidFill>
              </a:rPr>
              <a:t>(demi pension)</a:t>
            </a:r>
          </a:p>
          <a:p>
            <a:pPr algn="l"/>
            <a:endParaRPr lang="fr-FR" sz="900" i="1" dirty="0">
              <a:solidFill>
                <a:schemeClr val="tx1"/>
              </a:solidFill>
            </a:endParaRPr>
          </a:p>
          <a:p>
            <a:pPr algn="l"/>
            <a:endParaRPr lang="fr-FR" sz="1000" dirty="0">
              <a:solidFill>
                <a:schemeClr val="tx1"/>
              </a:solidFill>
            </a:endParaRPr>
          </a:p>
          <a:p>
            <a:pPr algn="l"/>
            <a:r>
              <a:rPr lang="fr-FR" sz="1000" dirty="0">
                <a:solidFill>
                  <a:schemeClr val="tx1"/>
                </a:solidFill>
              </a:rPr>
              <a:t>		</a:t>
            </a:r>
          </a:p>
          <a:p>
            <a:pPr algn="l"/>
            <a:r>
              <a:rPr lang="fr-FR" sz="1200" dirty="0">
                <a:solidFill>
                  <a:schemeClr val="tx1"/>
                </a:solidFill>
              </a:rPr>
              <a:t>Du lundi </a:t>
            </a:r>
            <a:r>
              <a:rPr lang="fr-FR" sz="1200" b="1" dirty="0">
                <a:solidFill>
                  <a:schemeClr val="tx1"/>
                </a:solidFill>
              </a:rPr>
              <a:t>03 au 07 août 2020</a:t>
            </a:r>
            <a:r>
              <a:rPr lang="fr-FR" sz="1200" dirty="0">
                <a:solidFill>
                  <a:schemeClr val="tx1"/>
                </a:solidFill>
              </a:rPr>
              <a:t> – </a:t>
            </a:r>
            <a:r>
              <a:rPr lang="fr-FR" sz="1200" b="1" dirty="0">
                <a:solidFill>
                  <a:schemeClr val="tx1"/>
                </a:solidFill>
              </a:rPr>
              <a:t>BEACH SOCCER</a:t>
            </a:r>
            <a:r>
              <a:rPr lang="fr-FR" sz="1200" dirty="0">
                <a:solidFill>
                  <a:schemeClr val="tx1"/>
                </a:solidFill>
              </a:rPr>
              <a:t> </a:t>
            </a:r>
            <a:r>
              <a:rPr lang="fr-FR" sz="1200" i="1" dirty="0">
                <a:solidFill>
                  <a:schemeClr val="tx1"/>
                </a:solidFill>
              </a:rPr>
              <a:t>(1 ou 2 journées)</a:t>
            </a:r>
            <a:endParaRPr lang="fr-FR" sz="1200" dirty="0">
              <a:solidFill>
                <a:schemeClr val="tx1"/>
              </a:solidFill>
            </a:endParaRPr>
          </a:p>
          <a:p>
            <a:pPr algn="l"/>
            <a:r>
              <a:rPr lang="fr-FR" sz="1200" dirty="0">
                <a:solidFill>
                  <a:schemeClr val="tx1"/>
                </a:solidFill>
              </a:rPr>
              <a:t>Du lundi </a:t>
            </a:r>
            <a:r>
              <a:rPr lang="fr-FR" sz="1200" b="1" dirty="0">
                <a:solidFill>
                  <a:schemeClr val="tx1"/>
                </a:solidFill>
              </a:rPr>
              <a:t>17 au 21 août 2020</a:t>
            </a:r>
            <a:r>
              <a:rPr lang="fr-FR" sz="1200" dirty="0">
                <a:solidFill>
                  <a:schemeClr val="tx1"/>
                </a:solidFill>
              </a:rPr>
              <a:t> – </a:t>
            </a:r>
            <a:r>
              <a:rPr lang="fr-FR" sz="1200" b="1" dirty="0">
                <a:solidFill>
                  <a:schemeClr val="tx1"/>
                </a:solidFill>
              </a:rPr>
              <a:t>BEACH SOCCER</a:t>
            </a:r>
            <a:r>
              <a:rPr lang="fr-FR" sz="1200" dirty="0">
                <a:solidFill>
                  <a:schemeClr val="tx1"/>
                </a:solidFill>
              </a:rPr>
              <a:t> </a:t>
            </a:r>
            <a:r>
              <a:rPr lang="fr-FR" sz="1200" i="1" dirty="0">
                <a:solidFill>
                  <a:schemeClr val="tx1"/>
                </a:solidFill>
              </a:rPr>
              <a:t>(1 ou 2 journées)</a:t>
            </a:r>
            <a:endParaRPr lang="fr-FR" sz="1200" dirty="0">
              <a:solidFill>
                <a:schemeClr val="tx1"/>
              </a:solidFill>
            </a:endParaRPr>
          </a:p>
          <a:p>
            <a:pPr algn="l"/>
            <a:r>
              <a:rPr lang="fr-FR" sz="1200" i="1" u="sng" dirty="0">
                <a:solidFill>
                  <a:schemeClr val="tx1"/>
                </a:solidFill>
              </a:rPr>
              <a:t>TARIF</a:t>
            </a:r>
            <a:r>
              <a:rPr lang="fr-FR" sz="1200" i="1" dirty="0">
                <a:solidFill>
                  <a:schemeClr val="tx1"/>
                </a:solidFill>
              </a:rPr>
              <a:t>: </a:t>
            </a:r>
            <a:r>
              <a:rPr lang="fr-FR" sz="1200" b="1" i="1" dirty="0">
                <a:solidFill>
                  <a:schemeClr val="tx1"/>
                </a:solidFill>
              </a:rPr>
              <a:t>160€</a:t>
            </a:r>
            <a:r>
              <a:rPr lang="fr-FR" sz="1200" i="1" dirty="0">
                <a:solidFill>
                  <a:schemeClr val="tx1"/>
                </a:solidFill>
              </a:rPr>
              <a:t> (demi pension)</a:t>
            </a:r>
          </a:p>
          <a:p>
            <a:pPr algn="l"/>
            <a:endParaRPr lang="fr-FR" sz="1000" dirty="0">
              <a:solidFill>
                <a:schemeClr val="tx1"/>
              </a:solidFill>
            </a:endParaRPr>
          </a:p>
          <a:p>
            <a:pPr algn="l"/>
            <a:endParaRPr lang="fr-FR" sz="1000" b="1" dirty="0">
              <a:solidFill>
                <a:schemeClr val="tx1"/>
              </a:solidFill>
            </a:endParaRPr>
          </a:p>
          <a:p>
            <a:endParaRPr lang="fr-FR" sz="900" b="1" dirty="0">
              <a:solidFill>
                <a:schemeClr val="tx1"/>
              </a:solidFill>
            </a:endParaRPr>
          </a:p>
          <a:p>
            <a:r>
              <a:rPr lang="fr-FR" sz="1500" b="1" dirty="0">
                <a:solidFill>
                  <a:schemeClr val="tx1"/>
                </a:solidFill>
              </a:rPr>
              <a:t>Séances Foot + Spécifique GARDIENS de but </a:t>
            </a:r>
            <a:br>
              <a:rPr lang="fr-FR" sz="1500" b="1" dirty="0">
                <a:solidFill>
                  <a:schemeClr val="tx1"/>
                </a:solidFill>
              </a:rPr>
            </a:br>
            <a:r>
              <a:rPr lang="fr-FR" sz="1500" b="1" u="sng" dirty="0">
                <a:solidFill>
                  <a:schemeClr val="tx1"/>
                </a:solidFill>
              </a:rPr>
              <a:t>Visite de Clubs Pros</a:t>
            </a:r>
          </a:p>
          <a:p>
            <a:r>
              <a:rPr lang="fr-FR" sz="1200" b="1" dirty="0">
                <a:solidFill>
                  <a:schemeClr val="tx1"/>
                </a:solidFill>
              </a:rPr>
              <a:t>2 groupes de travail </a:t>
            </a:r>
            <a:r>
              <a:rPr lang="fr-FR" sz="1200" b="1" dirty="0">
                <a:solidFill>
                  <a:schemeClr val="tx1"/>
                </a:solidFill>
                <a:sym typeface="Wingdings" pitchFamily="2" charset="2"/>
              </a:rPr>
              <a:t></a:t>
            </a:r>
            <a:r>
              <a:rPr lang="fr-FR" sz="1200" b="1" dirty="0">
                <a:solidFill>
                  <a:schemeClr val="tx1"/>
                </a:solidFill>
              </a:rPr>
              <a:t> Gardiens + Joueurs</a:t>
            </a:r>
            <a:endParaRPr lang="fr-FR" sz="1200" dirty="0">
              <a:solidFill>
                <a:schemeClr val="tx1"/>
              </a:solidFill>
            </a:endParaRPr>
          </a:p>
          <a:p>
            <a:pPr algn="l"/>
            <a:r>
              <a:rPr lang="fr-FR" sz="1200" i="1" u="sng" dirty="0">
                <a:solidFill>
                  <a:schemeClr val="tx1"/>
                </a:solidFill>
              </a:rPr>
              <a:t>TARIF</a:t>
            </a:r>
            <a:r>
              <a:rPr lang="fr-FR" sz="1200" i="1" dirty="0">
                <a:solidFill>
                  <a:schemeClr val="tx1"/>
                </a:solidFill>
              </a:rPr>
              <a:t>: </a:t>
            </a:r>
            <a:r>
              <a:rPr lang="fr-FR" sz="1200" b="1" i="1" dirty="0">
                <a:solidFill>
                  <a:schemeClr val="tx1"/>
                </a:solidFill>
              </a:rPr>
              <a:t>170€</a:t>
            </a:r>
            <a:r>
              <a:rPr lang="fr-FR" sz="1200" i="1" dirty="0">
                <a:solidFill>
                  <a:schemeClr val="tx1"/>
                </a:solidFill>
              </a:rPr>
              <a:t> (demi pension) – </a:t>
            </a:r>
            <a:r>
              <a:rPr lang="fr-FR" sz="1200" dirty="0">
                <a:solidFill>
                  <a:schemeClr val="tx1"/>
                </a:solidFill>
              </a:rPr>
              <a:t>Du lundi </a:t>
            </a:r>
            <a:r>
              <a:rPr lang="fr-FR" sz="1200" b="1" dirty="0">
                <a:solidFill>
                  <a:schemeClr val="tx1"/>
                </a:solidFill>
              </a:rPr>
              <a:t>19 au 23 octobre 2020</a:t>
            </a:r>
            <a:br>
              <a:rPr lang="fr-FR" sz="1000" dirty="0">
                <a:solidFill>
                  <a:schemeClr val="tx1"/>
                </a:solidFill>
              </a:rPr>
            </a:br>
            <a:endParaRPr lang="fr-FR" sz="1200" b="1" i="1" dirty="0">
              <a:solidFill>
                <a:schemeClr val="tx1"/>
              </a:solidFill>
            </a:endParaRPr>
          </a:p>
          <a:p>
            <a:r>
              <a:rPr lang="fr-FR" sz="1200" b="1" i="1" dirty="0">
                <a:solidFill>
                  <a:schemeClr val="tx1"/>
                </a:solidFill>
              </a:rPr>
              <a:t>Accueil le matin entre 8h30 et 9h et le soir entre 17h et 17h30</a:t>
            </a:r>
          </a:p>
        </p:txBody>
      </p:sp>
      <p:pic>
        <p:nvPicPr>
          <p:cNvPr id="16" name="Image 5" descr="logo mairie.jpg"/>
          <p:cNvPicPr>
            <a:picLocks noChangeAspect="1"/>
          </p:cNvPicPr>
          <p:nvPr/>
        </p:nvPicPr>
        <p:blipFill>
          <a:blip r:embed="rId4" cstate="print"/>
          <a:srcRect/>
          <a:stretch>
            <a:fillRect/>
          </a:stretch>
        </p:blipFill>
        <p:spPr bwMode="auto">
          <a:xfrm>
            <a:off x="5572140" y="8220077"/>
            <a:ext cx="1285860" cy="85725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5" name="AutoShape 2" descr="data:image/jpeg;base64,/9j/4AAQSkZJRgABAQAAAQABAAD/2wCEAAkGBwgHBgkIBwgKCgkLDRYPDQwMDRsUFRAWIB0iIiAdHx8kKDQsJCYxJx8fLT0tMTU3Ojo6Iys/RD84QzQ5OjcBCgoKDQwNGg8PGjclHyU3Nzc3Nzc3Nzc3Nzc3Nzc3Nzc3Nzc3Nzc3Nzc3Nzc3Nzc3Nzc3Nzc3Nzc3Nzc3Nzc3N//AABEIAFoAhwMBIgACEQEDEQH/xAAcAAEAAgMBAQEAAAAAAAAAAAAAAQcEBQYCAwj/xAA3EAABAwMCBAMGBAUFAAAAAAABAgMEAAURBhIHITFBE1FhFSIycYGRFEJSoRYjQ7HBCCQlcsL/xAAWAQEBAQAAAAAAAAAAAAAAAAAAAQL/xAAaEQEBAQEBAQEAAAAAAAAAAAAAARECIUEx/9oADAMBAAIRAxEAPwC8aUpQKVBr5vvNsNKdeWlDaBlSlHAAoPrSuOf17Fd3+xLZcrwlJx4kRjDZ+S1EA/TNYdm4pWafcvZ0+PKtksr8MIlJAG7yyOn160XK72lQDmpohSoJrx4iRjKhzOB86D6VBp2rGuUgRbfJkH+kypf2GaD7pcSolKVJJHUA9K9Cqz4GpceslwuT7jji5csnctRUTgDz+dWYDmi3xNKUohSlKBSlKDyocqryepWt9ZyLOtw+wbQEmW0k4El4nISrzSOXLvzqw1kY51UeiFXyy8QrxblWx1+NMkFx6QfdDSeZSvPQ+WKVY2uvtUyLVcbdpbTq0RZclTaFOIQP5DZOAEp6A9e3LFc1x7gMx5donbgH3GXWnVJ5KcCdpSrl5ZP3rW6hcW7xsO9ROy4Rkp9BsQcfcmui15Jiwdf29/WjRftiWyq3+AMIa94by4CcqIOzp6cqy3+YsnTKpB09bFTARI/Ct+Jnru2jNbPd6VxV9103bNV2eystsrjy0eLIkqWQGmyklJHb8pNerZq8O6VvGpHVbobL7v4RJTjLaMJT88qBOfWtMWOyK+oxj51xjOnENcRV3uXeUrdebP4a39CMJAKiM88Adcd65hDd0dvmjZrE+W9dp+JNwQHleClg4JGz4QkAkDv0r1ooCdxc1HOWBuYbUgE9uYSBn5A0WTx3GrNY2rSbcdV1U7mQSEJaTuPLqTXNzNaI1JofU06DCeZiRY6m0OvHBdXtycDsBkfes2UuDPauWoJ0JuW2hX4W2tOJB8QhW0FIP63DyPkAaxtZRo2n+Fs63urSHn2FN4QnHiPK5nA8s5+lCOPsN/uNp4XqRp7Yh6OpbkuUocmApzACQeRWRg+lWdw6uUy76Pt865OeLJcQd7mAN2CRnlyqrJDgZ4EsJYAQX5+x4j838wn/AMpFWBwzu7UuzwYFsa8SHDhoS/J6Dxj+RI74AJPlkVIvTuKVAOamqwUpSgUpSgg14ABOQKx7wuS3a5a4KQqUllZaB7qxy/eqj4Xa1iW23XpN/uCzcFyzIDDmVOukoSCEpHPOU9BRZGqmMmfx0Whn3h7RQSR2CGkkn7pref6gA3tsSv6u58J/64Rn99tTpvR98kRL9qVbf4W+XNp78A04raWd5yST2URgD/FfSRpDUOs5ln/iWOLfDtrHhuhTwcdkqJTuIx0ztSOfrWW99jVQmoNx0Y3fpEBEk2K0LZS68kkOP9Ep8lBHLn5n0rw1c27hwpY0/Zkql3BDKnpqE5/kICiVFXzPQVa1zbsFusZtdxXFiW1bRZLbrgQkpPIivOkLHZbJbfDsAQY7p3l4L3lzy97vVTVccP8AWUBuzs2u1259/UbqQyFc1heOQUpZPuoSOo7Y5da+dh01quDrO6QklaY85P8Au7iUclIPMlB7KOSPT6VcMWBDiKWuLFYZUv4lNthJV88VjXi82yyNIeusxmMhatrfiKwVnySOpPoKYmua1bpGZfWbfabfL9l2uCgKSWupUBtQkAdABWFp3hmmEmYq9XJ25LeaUyyVbsMpUOZGSfe9fSrDSQpAUOhGanA8qqa56Do6yRtOfw+qH49vzuUh9ZUVKJzuz1Bz5Yx2rb223Q7XEbiW+M1HjtjCG204ArLpRNAMUpSgUpSgUpSgg1ii3Q0v+OmIwHic+IGxuz88Vl0oIxWk1hfmNNWKRcn/AHigbW2ycb1n4RW8qkf9QFwcduFstSFHw22VPrSO61Hak/QBX3qVrmbXTcObH7bty9S6nQifOuIV4ZdTlLbWeQQk8kg/2xWq4VSVW3Wl/wBPx1n2c2pbjLXZspVjl9Dj6Ct/qvUj+iLDbo0O1OSN0cModSfdbUEge8MZrR8JLPJtbN01Vf8AMYSEHap4YOzO5SyOoyelF+LYBwMVUvE3/mOI+mLLnc20Q84n1Ks/2R+9Zs7ifLiSLfKNhe9izRvbkEkuKbzjdtAwCeoTnJzWkskx++ca0ypURyIptlRSw78aUpR7pPkTnOPWlJzYuORJYiMKekvNstIHvLWoBI+tYUXUVnmTkQodxjvyVpKg20sKO0dTyrgBKRrbihItslIfs9kCiWF80Ovg7cqHfBzyP6TWJw8hRWuKeozEQhtiMhSUoSBtRlQ6eQ5Gmpni3qVAOcVNVkpSlApSlApSlApSlBBqgOOiHG9ZIc28lQmyj1wpX+a/QFV9xZ0c7qSDHm25AVcIQUEozjxWzjKfnyyPrUrXFyuwtMlm52mHLSErafZQ4D25iuN43yXo+h1tx8pD76GllP6eZx9cY+tcJovX120o17IuNskyWGyQhlSVJdaPcAEdM120mDe+IkMou0Ryx2f422VgKffWPhJB+FI6+ZwKLmV6vrqH+HenYMTYpdwVBZZQO/NClfYJJrm7zcWdI8ZXLlct6Yb7Gd+3PuqSBkeeCMGuz0doFFgejvz7lIuLsUKTDQ5kNxgRz2pzyPXn6muqmWuBOW0ubBjSFsq3NKeZSsoPmMjkaYmqQ0vPvdm1rdZNrskqULytxyN4qFNjw1uKUhxRI5DCuYPOtpYdDargapmx1PhECcnEy4JIy6gnJCR1CiSflmrlCAO3bFSEgdKYXpDSA2hKE52pAAr3SlVkpSlApSlApSlApSlAqCkHtU0oI2jOcc/OmB5VNKCMCppSgUpSgUpSgUpSgUpSg//Z"/>
          <p:cNvSpPr>
            <a:spLocks noChangeAspect="1" noChangeArrowheads="1"/>
          </p:cNvSpPr>
          <p:nvPr/>
        </p:nvSpPr>
        <p:spPr bwMode="auto">
          <a:xfrm>
            <a:off x="155575" y="-411163"/>
            <a:ext cx="1285875" cy="8572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 name="AutoShape 4" descr="data:image/jpeg;base64,/9j/4AAQSkZJRgABAQAAAQABAAD/2wCEAAkGBwgHBgkIBwgKCgkLDRYPDQwMDRsUFRAWIB0iIiAdHx8kKDQsJCYxJx8fLT0tMTU3Ojo6Iys/RD84QzQ5OjcBCgoKDQwNGg8PGjclHyU3Nzc3Nzc3Nzc3Nzc3Nzc3Nzc3Nzc3Nzc3Nzc3Nzc3Nzc3Nzc3Nzc3Nzc3Nzc3Nzc3N//AABEIAFoAhwMBIgACEQEDEQH/xAAcAAEAAgMBAQEAAAAAAAAAAAAAAQcEBQYCAwj/xAA3EAABAwMCBAMGBAUFAAAAAAABAgMEAAURBhIHITFBE1FhFSIycYGRFEJSoRYjQ7HBCCQlcsL/xAAWAQEBAQAAAAAAAAAAAAAAAAAAAQL/xAAaEQEBAQEBAQEAAAAAAAAAAAAAARECIUEx/9oADAMBAAIRAxEAPwC8aUpQKVBr5vvNsNKdeWlDaBlSlHAAoPrSuOf17Fd3+xLZcrwlJx4kRjDZ+S1EA/TNYdm4pWafcvZ0+PKtksr8MIlJAG7yyOn160XK72lQDmpohSoJrx4iRjKhzOB86D6VBp2rGuUgRbfJkH+kypf2GaD7pcSolKVJJHUA9K9Cqz4GpceslwuT7jji5csnctRUTgDz+dWYDmi3xNKUohSlKBSlKDyocqryepWt9ZyLOtw+wbQEmW0k4El4nISrzSOXLvzqw1kY51UeiFXyy8QrxblWx1+NMkFx6QfdDSeZSvPQ+WKVY2uvtUyLVcbdpbTq0RZclTaFOIQP5DZOAEp6A9e3LFc1x7gMx5donbgH3GXWnVJ5KcCdpSrl5ZP3rW6hcW7xsO9ROy4Rkp9BsQcfcmui15Jiwdf29/WjRftiWyq3+AMIa94by4CcqIOzp6cqy3+YsnTKpB09bFTARI/Ct+Jnru2jNbPd6VxV9103bNV2eystsrjy0eLIkqWQGmyklJHb8pNerZq8O6VvGpHVbobL7v4RJTjLaMJT88qBOfWtMWOyK+oxj51xjOnENcRV3uXeUrdebP4a39CMJAKiM88Adcd65hDd0dvmjZrE+W9dp+JNwQHleClg4JGz4QkAkDv0r1ooCdxc1HOWBuYbUgE9uYSBn5A0WTx3GrNY2rSbcdV1U7mQSEJaTuPLqTXNzNaI1JofU06DCeZiRY6m0OvHBdXtycDsBkfes2UuDPauWoJ0JuW2hX4W2tOJB8QhW0FIP63DyPkAaxtZRo2n+Fs63urSHn2FN4QnHiPK5nA8s5+lCOPsN/uNp4XqRp7Yh6OpbkuUocmApzACQeRWRg+lWdw6uUy76Pt865OeLJcQd7mAN2CRnlyqrJDgZ4EsJYAQX5+x4j838wn/AMpFWBwzu7UuzwYFsa8SHDhoS/J6Dxj+RI74AJPlkVIvTuKVAOamqwUpSgUpSgg14ABOQKx7wuS3a5a4KQqUllZaB7qxy/eqj4Xa1iW23XpN/uCzcFyzIDDmVOukoSCEpHPOU9BRZGqmMmfx0Whn3h7RQSR2CGkkn7pref6gA3tsSv6u58J/64Rn99tTpvR98kRL9qVbf4W+XNp78A04raWd5yST2URgD/FfSRpDUOs5ln/iWOLfDtrHhuhTwcdkqJTuIx0ztSOfrWW99jVQmoNx0Y3fpEBEk2K0LZS68kkOP9Ep8lBHLn5n0rw1c27hwpY0/Zkql3BDKnpqE5/kICiVFXzPQVa1zbsFusZtdxXFiW1bRZLbrgQkpPIivOkLHZbJbfDsAQY7p3l4L3lzy97vVTVccP8AWUBuzs2u1259/UbqQyFc1heOQUpZPuoSOo7Y5da+dh01quDrO6QklaY85P8Au7iUclIPMlB7KOSPT6VcMWBDiKWuLFYZUv4lNthJV88VjXi82yyNIeusxmMhatrfiKwVnySOpPoKYmua1bpGZfWbfabfL9l2uCgKSWupUBtQkAdABWFp3hmmEmYq9XJ25LeaUyyVbsMpUOZGSfe9fSrDSQpAUOhGanA8qqa56Do6yRtOfw+qH49vzuUh9ZUVKJzuz1Bz5Yx2rb223Q7XEbiW+M1HjtjCG204ArLpRNAMUpSgUpSgUpSgg1ii3Q0v+OmIwHic+IGxuz88Vl0oIxWk1hfmNNWKRcn/AHigbW2ycb1n4RW8qkf9QFwcduFstSFHw22VPrSO61Hak/QBX3qVrmbXTcObH7bty9S6nQifOuIV4ZdTlLbWeQQk8kg/2xWq4VSVW3Wl/wBPx1n2c2pbjLXZspVjl9Dj6Ct/qvUj+iLDbo0O1OSN0cModSfdbUEge8MZrR8JLPJtbN01Vf8AMYSEHap4YOzO5SyOoyelF+LYBwMVUvE3/mOI+mLLnc20Q84n1Ks/2R+9Zs7ifLiSLfKNhe9izRvbkEkuKbzjdtAwCeoTnJzWkskx++ca0ypURyIptlRSw78aUpR7pPkTnOPWlJzYuORJYiMKekvNstIHvLWoBI+tYUXUVnmTkQodxjvyVpKg20sKO0dTyrgBKRrbihItslIfs9kCiWF80Ovg7cqHfBzyP6TWJw8hRWuKeozEQhtiMhSUoSBtRlQ6eQ5Gmpni3qVAOcVNVkpSlApSlApSlApSlBBqgOOiHG9ZIc28lQmyj1wpX+a/QFV9xZ0c7qSDHm25AVcIQUEozjxWzjKfnyyPrUrXFyuwtMlm52mHLSErafZQ4D25iuN43yXo+h1tx8pD76GllP6eZx9cY+tcJovX120o17IuNskyWGyQhlSVJdaPcAEdM120mDe+IkMou0Ryx2f422VgKffWPhJB+FI6+ZwKLmV6vrqH+HenYMTYpdwVBZZQO/NClfYJJrm7zcWdI8ZXLlct6Yb7Gd+3PuqSBkeeCMGuz0doFFgejvz7lIuLsUKTDQ5kNxgRz2pzyPXn6muqmWuBOW0ubBjSFsq3NKeZSsoPmMjkaYmqQ0vPvdm1rdZNrskqULytxyN4qFNjw1uKUhxRI5DCuYPOtpYdDargapmx1PhECcnEy4JIy6gnJCR1CiSflmrlCAO3bFSEgdKYXpDSA2hKE52pAAr3SlVkpSlApSlApSlApSlAqCkHtU0oI2jOcc/OmB5VNKCMCppSgUpSgUpSgUpSgUpSg//Z"/>
          <p:cNvSpPr>
            <a:spLocks noChangeAspect="1" noChangeArrowheads="1"/>
          </p:cNvSpPr>
          <p:nvPr/>
        </p:nvSpPr>
        <p:spPr bwMode="auto">
          <a:xfrm>
            <a:off x="155575" y="-411163"/>
            <a:ext cx="1285875" cy="8572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8" name="Picture 6" descr="http://media.staderennais.com/2/15967.jpg"/>
          <p:cNvPicPr>
            <a:picLocks noChangeAspect="1" noChangeArrowheads="1"/>
          </p:cNvPicPr>
          <p:nvPr/>
        </p:nvPicPr>
        <p:blipFill>
          <a:blip r:embed="rId5" cstate="print"/>
          <a:srcRect/>
          <a:stretch>
            <a:fillRect/>
          </a:stretch>
        </p:blipFill>
        <p:spPr bwMode="auto">
          <a:xfrm>
            <a:off x="1161260" y="8215338"/>
            <a:ext cx="1481922" cy="86196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17" name="Image 16" descr="logo_ansamble.gif"/>
          <p:cNvPicPr>
            <a:picLocks noChangeAspect="1"/>
          </p:cNvPicPr>
          <p:nvPr/>
        </p:nvPicPr>
        <p:blipFill>
          <a:blip r:embed="rId6" cstate="print"/>
          <a:stretch>
            <a:fillRect/>
          </a:stretch>
        </p:blipFill>
        <p:spPr>
          <a:xfrm>
            <a:off x="4214818" y="8220077"/>
            <a:ext cx="1357322" cy="85725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1026" name="Picture 2" descr="C:\Documents and Settings\utilisateur\Bureau\FORMATION\saison 2014-2015\DANAO GWENED CUP\logo club\LOGO leclerc - (18)_fichiers\th_015.jpg"/>
          <p:cNvPicPr>
            <a:picLocks noChangeAspect="1" noChangeArrowheads="1"/>
          </p:cNvPicPr>
          <p:nvPr/>
        </p:nvPicPr>
        <p:blipFill>
          <a:blip r:embed="rId7" cstate="print"/>
          <a:srcRect/>
          <a:stretch>
            <a:fillRect/>
          </a:stretch>
        </p:blipFill>
        <p:spPr bwMode="auto">
          <a:xfrm>
            <a:off x="0" y="8217342"/>
            <a:ext cx="1142984" cy="859991"/>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9" name="Rectangle 8"/>
          <p:cNvSpPr/>
          <p:nvPr/>
        </p:nvSpPr>
        <p:spPr>
          <a:xfrm>
            <a:off x="571480" y="7836123"/>
            <a:ext cx="5807568" cy="307777"/>
          </a:xfrm>
          <a:prstGeom prst="rect">
            <a:avLst/>
          </a:prstGeom>
          <a:ln w="28575"/>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fr-FR" sz="1400" dirty="0"/>
              <a:t>Renseignements au </a:t>
            </a:r>
            <a:r>
              <a:rPr lang="fr-FR" sz="1400" b="1" dirty="0"/>
              <a:t>06 12 05 15 94 ou flotozzo@orange.fr</a:t>
            </a:r>
            <a:endParaRPr lang="fr-FR" sz="1400" dirty="0"/>
          </a:p>
        </p:txBody>
      </p:sp>
      <p:pic>
        <p:nvPicPr>
          <p:cNvPr id="18" name="Image 17" descr="ballon foot.jpg"/>
          <p:cNvPicPr>
            <a:picLocks noChangeAspect="1"/>
          </p:cNvPicPr>
          <p:nvPr/>
        </p:nvPicPr>
        <p:blipFill>
          <a:blip r:embed="rId8" cstate="print"/>
          <a:stretch>
            <a:fillRect/>
          </a:stretch>
        </p:blipFill>
        <p:spPr>
          <a:xfrm>
            <a:off x="5786479" y="1"/>
            <a:ext cx="1071545" cy="1071537"/>
          </a:xfrm>
          <a:prstGeom prst="ellipse">
            <a:avLst/>
          </a:prstGeom>
          <a:ln>
            <a:noFill/>
          </a:ln>
          <a:effectLst>
            <a:softEdge rad="112500"/>
          </a:effectLst>
        </p:spPr>
      </p:pic>
      <p:pic>
        <p:nvPicPr>
          <p:cNvPr id="19" name="Image 18" descr="logo voc.jpg"/>
          <p:cNvPicPr>
            <a:picLocks noChangeAspect="1"/>
          </p:cNvPicPr>
          <p:nvPr/>
        </p:nvPicPr>
        <p:blipFill>
          <a:blip r:embed="rId9" cstate="print"/>
          <a:stretch>
            <a:fillRect/>
          </a:stretch>
        </p:blipFill>
        <p:spPr>
          <a:xfrm>
            <a:off x="0" y="2"/>
            <a:ext cx="1142984" cy="952487"/>
          </a:xfrm>
          <a:prstGeom prst="rect">
            <a:avLst/>
          </a:prstGeom>
          <a:ln>
            <a:noFill/>
          </a:ln>
          <a:effectLst>
            <a:outerShdw blurRad="190500" algn="tl" rotWithShape="0">
              <a:srgbClr val="000000">
                <a:alpha val="70000"/>
              </a:srgbClr>
            </a:outerShdw>
          </a:effectLst>
        </p:spPr>
      </p:pic>
      <p:sp>
        <p:nvSpPr>
          <p:cNvPr id="20" name="Rectangle 19"/>
          <p:cNvSpPr/>
          <p:nvPr/>
        </p:nvSpPr>
        <p:spPr>
          <a:xfrm>
            <a:off x="1357297" y="-32"/>
            <a:ext cx="4228658" cy="769441"/>
          </a:xfrm>
          <a:prstGeom prst="rect">
            <a:avLst/>
          </a:prstGeom>
        </p:spPr>
        <p:style>
          <a:lnRef idx="2">
            <a:schemeClr val="dk1"/>
          </a:lnRef>
          <a:fillRef idx="1">
            <a:schemeClr val="lt1"/>
          </a:fillRef>
          <a:effectRef idx="0">
            <a:schemeClr val="dk1"/>
          </a:effectRef>
          <a:fontRef idx="minor">
            <a:schemeClr val="dk1"/>
          </a:fontRef>
        </p:style>
        <p:txBody>
          <a:bodyPr wrap="none" lIns="91440" tIns="45720" rIns="91440" bIns="45720">
            <a:spAutoFit/>
          </a:bodyPr>
          <a:lstStyle/>
          <a:p>
            <a:pPr algn="ctr"/>
            <a:r>
              <a:rPr lang="fr-FR" sz="4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Stages 2020 2021</a:t>
            </a:r>
          </a:p>
        </p:txBody>
      </p:sp>
      <p:sp>
        <p:nvSpPr>
          <p:cNvPr id="21" name="Rectangle 20"/>
          <p:cNvSpPr/>
          <p:nvPr/>
        </p:nvSpPr>
        <p:spPr>
          <a:xfrm>
            <a:off x="332656" y="2071670"/>
            <a:ext cx="6192688" cy="523220"/>
          </a:xfrm>
          <a:prstGeom prst="rect">
            <a:avLst/>
          </a:prstGeom>
          <a:noFill/>
        </p:spPr>
        <p:txBody>
          <a:bodyPr wrap="square" lIns="91440" tIns="45720" rIns="91440" bIns="45720">
            <a:spAutoFit/>
          </a:bodyPr>
          <a:lstStyle/>
          <a:p>
            <a:r>
              <a:rPr lang="fr-FR"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AVRIL 2020</a:t>
            </a:r>
          </a:p>
        </p:txBody>
      </p:sp>
      <p:sp>
        <p:nvSpPr>
          <p:cNvPr id="22" name="Rectangle 21"/>
          <p:cNvSpPr/>
          <p:nvPr/>
        </p:nvSpPr>
        <p:spPr>
          <a:xfrm>
            <a:off x="357166" y="3714744"/>
            <a:ext cx="6192688" cy="523220"/>
          </a:xfrm>
          <a:prstGeom prst="rect">
            <a:avLst/>
          </a:prstGeom>
          <a:noFill/>
        </p:spPr>
        <p:txBody>
          <a:bodyPr wrap="square" lIns="91440" tIns="45720" rIns="91440" bIns="45720">
            <a:spAutoFit/>
          </a:bodyPr>
          <a:lstStyle/>
          <a:p>
            <a:r>
              <a:rPr lang="fr-FR"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JUILLET 2020</a:t>
            </a:r>
          </a:p>
        </p:txBody>
      </p:sp>
      <p:sp>
        <p:nvSpPr>
          <p:cNvPr id="23" name="Rectangle 22"/>
          <p:cNvSpPr/>
          <p:nvPr/>
        </p:nvSpPr>
        <p:spPr>
          <a:xfrm>
            <a:off x="357166" y="4857752"/>
            <a:ext cx="6192688" cy="523220"/>
          </a:xfrm>
          <a:prstGeom prst="rect">
            <a:avLst/>
          </a:prstGeom>
          <a:noFill/>
        </p:spPr>
        <p:txBody>
          <a:bodyPr wrap="square" lIns="91440" tIns="45720" rIns="91440" bIns="45720">
            <a:spAutoFit/>
          </a:bodyPr>
          <a:lstStyle/>
          <a:p>
            <a:r>
              <a:rPr lang="fr-FR"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AOUT 2020</a:t>
            </a:r>
          </a:p>
        </p:txBody>
      </p:sp>
      <p:sp>
        <p:nvSpPr>
          <p:cNvPr id="24" name="Rectangle 23"/>
          <p:cNvSpPr/>
          <p:nvPr/>
        </p:nvSpPr>
        <p:spPr>
          <a:xfrm>
            <a:off x="357166" y="6072198"/>
            <a:ext cx="6192688" cy="523220"/>
          </a:xfrm>
          <a:prstGeom prst="rect">
            <a:avLst/>
          </a:prstGeom>
          <a:noFill/>
        </p:spPr>
        <p:txBody>
          <a:bodyPr wrap="square" lIns="91440" tIns="45720" rIns="91440" bIns="45720">
            <a:spAutoFit/>
          </a:bodyPr>
          <a:lstStyle/>
          <a:p>
            <a:r>
              <a:rPr lang="fr-FR"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OCTOBRE 2020</a:t>
            </a:r>
          </a:p>
        </p:txBody>
      </p:sp>
      <p:sp>
        <p:nvSpPr>
          <p:cNvPr id="26" name="Explosion 1 25"/>
          <p:cNvSpPr/>
          <p:nvPr/>
        </p:nvSpPr>
        <p:spPr>
          <a:xfrm>
            <a:off x="4357694" y="4286248"/>
            <a:ext cx="2500306" cy="207170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i="1" dirty="0"/>
              <a:t>Educateurs diplômés et</a:t>
            </a:r>
            <a:br>
              <a:rPr lang="fr-FR" sz="1400" b="1" i="1" dirty="0"/>
            </a:br>
            <a:r>
              <a:rPr lang="fr-FR" sz="1400" b="1" i="1" dirty="0"/>
              <a:t>Tenue PUMA Offerte!</a:t>
            </a:r>
          </a:p>
        </p:txBody>
      </p:sp>
      <p:sp>
        <p:nvSpPr>
          <p:cNvPr id="28" name="Rectangle 27"/>
          <p:cNvSpPr/>
          <p:nvPr/>
        </p:nvSpPr>
        <p:spPr>
          <a:xfrm>
            <a:off x="285728" y="1000100"/>
            <a:ext cx="6243761" cy="923330"/>
          </a:xfrm>
          <a:prstGeom prst="rect">
            <a:avLst/>
          </a:prstGeom>
          <a:noFill/>
        </p:spPr>
        <p:txBody>
          <a:bodyPr wrap="none" lIns="91440" tIns="45720" rIns="91440" bIns="45720">
            <a:spAutoFit/>
          </a:bodyPr>
          <a:lstStyle/>
          <a:p>
            <a:pPr algn="ctr"/>
            <a:r>
              <a:rPr lang="fr-FR" sz="5400" b="1" u="sng"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VOC FOOT ACADEMY</a:t>
            </a:r>
          </a:p>
        </p:txBody>
      </p:sp>
      <p:pic>
        <p:nvPicPr>
          <p:cNvPr id="2" name="Image 1">
            <a:extLst>
              <a:ext uri="{FF2B5EF4-FFF2-40B4-BE49-F238E27FC236}">
                <a16:creationId xmlns:a16="http://schemas.microsoft.com/office/drawing/2014/main" id="{E791CAC2-483A-6B42-BB67-27154226AEF3}"/>
              </a:ext>
            </a:extLst>
          </p:cNvPr>
          <p:cNvPicPr>
            <a:picLocks noChangeAspect="1"/>
          </p:cNvPicPr>
          <p:nvPr/>
        </p:nvPicPr>
        <p:blipFill>
          <a:blip r:embed="rId10"/>
          <a:stretch>
            <a:fillRect/>
          </a:stretch>
        </p:blipFill>
        <p:spPr>
          <a:xfrm>
            <a:off x="2711910" y="8402918"/>
            <a:ext cx="1483200" cy="63338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2000"/>
                                  </p:stCondLst>
                                  <p:childTnLst>
                                    <p:set>
                                      <p:cBhvr>
                                        <p:cTn id="6" dur="1" fill="hold">
                                          <p:stCondLst>
                                            <p:cond delay="0"/>
                                          </p:stCondLst>
                                        </p:cTn>
                                        <p:tgtEl>
                                          <p:spTgt spid="17"/>
                                        </p:tgtEl>
                                        <p:attrNameLst>
                                          <p:attrName>style.visibility</p:attrName>
                                        </p:attrNameLst>
                                      </p:cBhvr>
                                      <p:to>
                                        <p:strVal val="visible"/>
                                      </p:to>
                                    </p:set>
                                    <p:animEffect transition="in" filter="checkerboard(across)">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LOGO VOC"/>
          <p:cNvPicPr>
            <a:picLocks noChangeAspect="1" noChangeArrowheads="1"/>
          </p:cNvPicPr>
          <p:nvPr/>
        </p:nvPicPr>
        <p:blipFill>
          <a:blip r:embed="rId2" cstate="print">
            <a:grayscl/>
            <a:lum bright="67000"/>
          </a:blip>
          <a:srcRect/>
          <a:stretch>
            <a:fillRect/>
          </a:stretch>
        </p:blipFill>
        <p:spPr bwMode="auto">
          <a:xfrm>
            <a:off x="328265" y="1071538"/>
            <a:ext cx="6197079" cy="592935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Titre 1"/>
          <p:cNvSpPr>
            <a:spLocks noGrp="1"/>
          </p:cNvSpPr>
          <p:nvPr>
            <p:ph type="ctrTitle"/>
          </p:nvPr>
        </p:nvSpPr>
        <p:spPr>
          <a:xfrm>
            <a:off x="285728" y="-71470"/>
            <a:ext cx="6286544" cy="7715304"/>
          </a:xfrm>
        </p:spPr>
        <p:txBody>
          <a:bodyPr>
            <a:normAutofit/>
          </a:bodyPr>
          <a:lstStyle/>
          <a:p>
            <a:pPr algn="l"/>
            <a:r>
              <a:rPr lang="fr-FR" sz="1500" dirty="0"/>
              <a:t> 			</a:t>
            </a:r>
            <a:r>
              <a:rPr lang="fr-FR" sz="1500" b="1" dirty="0"/>
              <a:t>A REMPLIR PAR L’ADULTE RESPONSABLE</a:t>
            </a:r>
            <a:br>
              <a:rPr lang="fr-FR" sz="1500" dirty="0"/>
            </a:br>
            <a:br>
              <a:rPr lang="fr-FR" sz="1500" dirty="0"/>
            </a:br>
            <a:r>
              <a:rPr lang="fr-FR" sz="1200" dirty="0"/>
              <a:t>* Je soussigné (e), Monsieur ou Madame …………………………………………………</a:t>
            </a:r>
            <a:br>
              <a:rPr lang="fr-FR" sz="1200" dirty="0"/>
            </a:br>
            <a:br>
              <a:rPr lang="fr-FR" sz="1200" dirty="0"/>
            </a:br>
            <a:r>
              <a:rPr lang="fr-FR" sz="1200" dirty="0"/>
              <a:t>* Autorise mon enfant mineur à participer au stage de football organisé par le VANNES O.C.</a:t>
            </a:r>
            <a:br>
              <a:rPr lang="fr-FR" sz="1200" dirty="0"/>
            </a:br>
            <a:r>
              <a:rPr lang="fr-FR" sz="1200" dirty="0"/>
              <a:t>*Nom et Prénom de l’enfant :………………………………………..</a:t>
            </a:r>
            <a:br>
              <a:rPr lang="fr-FR" sz="1200" dirty="0"/>
            </a:br>
            <a:br>
              <a:rPr lang="fr-FR" sz="1200" dirty="0"/>
            </a:br>
            <a:r>
              <a:rPr lang="fr-FR" sz="1200" dirty="0"/>
              <a:t>* Autorise l’organisateur à utiliser des images (photos ou vidéos) prises à l’occasion des stages à des fins pédagogiques, publicitaires ou informatives, dans le cadre de la promotion du  « VOC FOOT ACADEMY ».</a:t>
            </a:r>
            <a:br>
              <a:rPr lang="fr-FR" sz="1200" dirty="0"/>
            </a:br>
            <a:r>
              <a:rPr lang="fr-FR" sz="1200" dirty="0"/>
              <a:t>* M’engage à fournir un certificat médical d’aptitudes à la pratique sportive ou une photocopie de la licence sportive.</a:t>
            </a:r>
            <a:br>
              <a:rPr lang="fr-FR" sz="1200" dirty="0"/>
            </a:br>
            <a:r>
              <a:rPr lang="fr-FR" sz="1200" dirty="0"/>
              <a:t>* L’annulation du stage doit se faire au moins 15 jours avant le début du stage et donnera lieu au remboursement de l’intégralité du stage.</a:t>
            </a:r>
            <a:br>
              <a:rPr lang="fr-FR" sz="1200" dirty="0"/>
            </a:br>
            <a:r>
              <a:rPr lang="fr-FR" sz="1200" dirty="0"/>
              <a:t>Si le stage est annulé moins de 15 jours avant, 50% de la somme engagée sera remboursée.</a:t>
            </a:r>
            <a:br>
              <a:rPr lang="fr-FR" sz="1200" dirty="0"/>
            </a:br>
            <a:r>
              <a:rPr lang="fr-FR" sz="1200" dirty="0"/>
              <a:t>Pendant  le stage , et en cas d’annulation pour raison médicale, le remboursement se fera au prorata des jours restants.</a:t>
            </a:r>
            <a:br>
              <a:rPr lang="fr-FR" sz="1200" dirty="0"/>
            </a:br>
            <a:r>
              <a:rPr lang="fr-FR" sz="1200" dirty="0"/>
              <a:t>* Réduction 2</a:t>
            </a:r>
            <a:r>
              <a:rPr lang="fr-FR" sz="1200" baseline="30000" dirty="0"/>
              <a:t>ème</a:t>
            </a:r>
            <a:r>
              <a:rPr lang="fr-FR" sz="1200" dirty="0"/>
              <a:t> enfant de 50 euros</a:t>
            </a:r>
            <a:br>
              <a:rPr lang="fr-FR" sz="1200" dirty="0"/>
            </a:br>
            <a:br>
              <a:rPr lang="fr-FR" sz="1200" dirty="0"/>
            </a:br>
            <a:r>
              <a:rPr lang="fr-FR" sz="1200" dirty="0"/>
              <a:t>* Tout accident doit être couvert par la responsabilité civile et individuelle accident.</a:t>
            </a:r>
            <a:br>
              <a:rPr lang="fr-FR" sz="1200" dirty="0"/>
            </a:br>
            <a:br>
              <a:rPr lang="fr-FR" sz="1200" dirty="0"/>
            </a:br>
            <a:r>
              <a:rPr lang="fr-FR" sz="1200" dirty="0"/>
              <a:t>* Ces stages sont ouverts aux jeunes âgés de 5 à 14 ans, garçons et filles </a:t>
            </a:r>
            <a:r>
              <a:rPr lang="fr-FR" sz="1200" i="1" dirty="0"/>
              <a:t>(nés entre 2014 et 2006)</a:t>
            </a:r>
            <a:br>
              <a:rPr lang="fr-FR" sz="1200" i="1" dirty="0"/>
            </a:br>
            <a:br>
              <a:rPr lang="fr-FR" sz="1200" i="1" dirty="0"/>
            </a:br>
            <a:r>
              <a:rPr lang="fr-FR" sz="1200" i="1" dirty="0"/>
              <a:t>* </a:t>
            </a:r>
            <a:r>
              <a:rPr lang="fr-FR" sz="1200" dirty="0"/>
              <a:t>M’inscris aux dates du : ____________________________________ </a:t>
            </a:r>
            <a:br>
              <a:rPr lang="fr-FR" sz="1200" dirty="0"/>
            </a:br>
            <a:r>
              <a:rPr lang="fr-FR" sz="1200" dirty="0"/>
              <a:t>* Mon adresse mail : ________________________________</a:t>
            </a:r>
            <a:br>
              <a:rPr lang="fr-FR" sz="1200" dirty="0"/>
            </a:br>
            <a:r>
              <a:rPr lang="fr-FR" sz="1200" dirty="0"/>
              <a:t>* Mon N° de tél. : ________________________</a:t>
            </a:r>
            <a:br>
              <a:rPr lang="fr-FR" sz="1200" dirty="0"/>
            </a:br>
            <a:r>
              <a:rPr lang="fr-FR" sz="1200" dirty="0"/>
              <a:t>* Joins le règlement et l’inscription à l’adresse suivante :</a:t>
            </a:r>
            <a:br>
              <a:rPr lang="fr-FR" sz="1200" dirty="0"/>
            </a:br>
            <a:r>
              <a:rPr lang="fr-FR" sz="1200" dirty="0"/>
              <a:t>	</a:t>
            </a:r>
            <a:br>
              <a:rPr lang="fr-FR" sz="1200" dirty="0"/>
            </a:br>
            <a:r>
              <a:rPr lang="fr-FR" sz="1200" dirty="0"/>
              <a:t> </a:t>
            </a:r>
            <a:br>
              <a:rPr lang="fr-FR" sz="1200" dirty="0"/>
            </a:br>
            <a:br>
              <a:rPr lang="fr-FR" sz="1200" dirty="0"/>
            </a:br>
            <a:r>
              <a:rPr lang="fr-FR" sz="1200" dirty="0"/>
              <a:t>* Déclare avoir pris connaissance des conditions générales du stage </a:t>
            </a:r>
            <a:br>
              <a:rPr lang="fr-FR" sz="1200" dirty="0"/>
            </a:br>
            <a:br>
              <a:rPr lang="fr-FR" sz="1200" dirty="0"/>
            </a:br>
            <a:r>
              <a:rPr lang="fr-FR" sz="1200" dirty="0"/>
              <a:t>Fait à …………………………….. Le, …………………</a:t>
            </a:r>
            <a:br>
              <a:rPr lang="fr-FR" sz="1200" dirty="0"/>
            </a:br>
            <a:r>
              <a:rPr lang="fr-FR" sz="1200" dirty="0"/>
              <a:t>Signature obligatoire précédée de la mention « lu et approuvée »</a:t>
            </a:r>
            <a:endParaRPr lang="fr-FR" sz="1500" dirty="0"/>
          </a:p>
        </p:txBody>
      </p:sp>
      <p:pic>
        <p:nvPicPr>
          <p:cNvPr id="1026" name="Picture 2" descr="http://t0.gstatic.com/images?q=tbn:ANd9GcRzxoJP1RsW7O8M_ucFc7yHLcroKgxBmkzUZf5RzgURTWJowpdR7wEZJ0Pp"/>
          <p:cNvPicPr>
            <a:picLocks noChangeAspect="1" noChangeArrowheads="1"/>
          </p:cNvPicPr>
          <p:nvPr/>
        </p:nvPicPr>
        <p:blipFill>
          <a:blip r:embed="rId3" cstate="print"/>
          <a:srcRect/>
          <a:stretch>
            <a:fillRect/>
          </a:stretch>
        </p:blipFill>
        <p:spPr bwMode="auto">
          <a:xfrm>
            <a:off x="4857760" y="6444208"/>
            <a:ext cx="1761457" cy="842436"/>
          </a:xfrm>
          <a:prstGeom prst="rect">
            <a:avLst/>
          </a:prstGeom>
          <a:noFill/>
        </p:spPr>
      </p:pic>
      <p:pic>
        <p:nvPicPr>
          <p:cNvPr id="5" name="Picture 2" descr="G:\stage.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 y="7572396"/>
            <a:ext cx="2687045" cy="157160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1028" name="Picture 4" descr="G:\photo 5.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57448" y="7572396"/>
            <a:ext cx="4000552" cy="157160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1029" name="Picture 5" descr="G:\stage 3.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1414" y="64615"/>
            <a:ext cx="2068194" cy="93548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rgbClr val="FFFFFF"/>
                </a:solidFill>
              </a14:hiddenFill>
            </a:ext>
          </a:extLst>
        </p:spPr>
      </p:pic>
      <p:sp>
        <p:nvSpPr>
          <p:cNvPr id="9" name="ZoneTexte 8"/>
          <p:cNvSpPr txBox="1"/>
          <p:nvPr/>
        </p:nvSpPr>
        <p:spPr>
          <a:xfrm>
            <a:off x="285728" y="5681971"/>
            <a:ext cx="6286544" cy="461665"/>
          </a:xfrm>
          <a:prstGeom prst="rect">
            <a:avLst/>
          </a:prstGeom>
          <a:noFill/>
        </p:spPr>
        <p:txBody>
          <a:bodyPr wrap="square" rtlCol="0">
            <a:spAutoFit/>
          </a:bodyPr>
          <a:lstStyle/>
          <a:p>
            <a:pPr algn="ctr"/>
            <a:r>
              <a:rPr lang="fr-FR" sz="1200" b="1" dirty="0">
                <a:latin typeface="+mj-lt"/>
              </a:rPr>
              <a:t>VANNES OLYMPIQUE CLUB (Florian TOZZO)</a:t>
            </a:r>
            <a:br>
              <a:rPr lang="fr-FR" sz="1200" b="1" dirty="0">
                <a:latin typeface="+mj-lt"/>
              </a:rPr>
            </a:br>
            <a:r>
              <a:rPr lang="fr-FR" sz="1200" b="1" dirty="0">
                <a:latin typeface="+mj-lt"/>
              </a:rPr>
              <a:t>Centre sportif du </a:t>
            </a:r>
            <a:r>
              <a:rPr lang="fr-FR" sz="1200" b="1" dirty="0" err="1">
                <a:latin typeface="+mj-lt"/>
              </a:rPr>
              <a:t>Pérenno</a:t>
            </a:r>
            <a:r>
              <a:rPr lang="fr-FR" sz="1200" b="1" dirty="0">
                <a:latin typeface="+mj-lt"/>
              </a:rPr>
              <a:t> – 56450 THEIX</a:t>
            </a:r>
            <a:endParaRPr lang="fr-FR" sz="1200" dirty="0">
              <a:latin typeface="+mj-lt"/>
            </a:endParaRPr>
          </a:p>
        </p:txBody>
      </p:sp>
      <p:sp>
        <p:nvSpPr>
          <p:cNvPr id="10" name="Rectangle 9"/>
          <p:cNvSpPr/>
          <p:nvPr/>
        </p:nvSpPr>
        <p:spPr>
          <a:xfrm>
            <a:off x="2786057" y="0"/>
            <a:ext cx="4071943" cy="523220"/>
          </a:xfrm>
          <a:prstGeom prst="rect">
            <a:avLst/>
          </a:prstGeom>
          <a:noFill/>
        </p:spPr>
        <p:txBody>
          <a:bodyPr wrap="square" lIns="91440" tIns="45720" rIns="91440" bIns="45720">
            <a:spAutoFit/>
          </a:bodyPr>
          <a:lstStyle/>
          <a:p>
            <a:pPr algn="ctr"/>
            <a:r>
              <a:rPr lang="fr-FR" sz="2800" b="1" u="sng"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VOC FOOT ACADEMY</a:t>
            </a:r>
          </a:p>
        </p:txBody>
      </p:sp>
    </p:spTree>
  </p:cSld>
  <p:clrMapOvr>
    <a:masterClrMapping/>
  </p:clrMapOvr>
</p:sld>
</file>

<file path=ppt/theme/theme1.xml><?xml version="1.0" encoding="utf-8"?>
<a:theme xmlns:a="http://schemas.openxmlformats.org/drawingml/2006/main" name="Thème Office">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15438</TotalTime>
  <Words>552</Words>
  <Application>Microsoft Office PowerPoint</Application>
  <PresentationFormat>Affichage à l'écran (4:3)</PresentationFormat>
  <Paragraphs>36</Paragraphs>
  <Slides>2</Slides>
  <Notes>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vt:i4>
      </vt:variant>
    </vt:vector>
  </HeadingPairs>
  <TitlesOfParts>
    <vt:vector size="5" baseType="lpstr">
      <vt:lpstr>Arial</vt:lpstr>
      <vt:lpstr>Calibri</vt:lpstr>
      <vt:lpstr>Thème Office</vt:lpstr>
      <vt:lpstr>Présentation PowerPoint</vt:lpstr>
      <vt:lpstr>    A REMPLIR PAR L’ADULTE RESPONSABLE  * Je soussigné (e), Monsieur ou Madame …………………………………………………  * Autorise mon enfant mineur à participer au stage de football organisé par le VANNES O.C. *Nom et Prénom de l’enfant :………………………………………..  * Autorise l’organisateur à utiliser des images (photos ou vidéos) prises à l’occasion des stages à des fins pédagogiques, publicitaires ou informatives, dans le cadre de la promotion du  « VOC FOOT ACADEMY ». * M’engage à fournir un certificat médical d’aptitudes à la pratique sportive ou une photocopie de la licence sportive. * L’annulation du stage doit se faire au moins 15 jours avant le début du stage et donnera lieu au remboursement de l’intégralité du stage. Si le stage est annulé moins de 15 jours avant, 50% de la somme engagée sera remboursée. Pendant  le stage , et en cas d’annulation pour raison médicale, le remboursement se fera au prorata des jours restants. * Réduction 2ème enfant de 50 euros  * Tout accident doit être couvert par la responsabilité civile et individuelle accident.  * Ces stages sont ouverts aux jeunes âgés de 5 à 14 ans, garçons et filles (nés entre 2014 et 2006)  * M’inscris aux dates du : ____________________________________  * Mon adresse mail : ________________________________ * Mon N° de tél. : ________________________ * Joins le règlement et l’inscription à l’adresse suivante :      * Déclare avoir pris connaissance des conditions générales du stage   Fait à …………………………….. Le, ………………… Signature obligatoire précédée de la mention « lu et approuvée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SAISON 2012 / 2013</dc:title>
  <dc:creator>Flo</dc:creator>
  <cp:lastModifiedBy>MQUENDO</cp:lastModifiedBy>
  <cp:revision>1422</cp:revision>
  <cp:lastPrinted>2019-01-24T10:20:52Z</cp:lastPrinted>
  <dcterms:created xsi:type="dcterms:W3CDTF">2012-02-09T09:54:56Z</dcterms:created>
  <dcterms:modified xsi:type="dcterms:W3CDTF">2019-12-19T16:13:33Z</dcterms:modified>
</cp:coreProperties>
</file>